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1"/>
  </p:normalViewPr>
  <p:slideViewPr>
    <p:cSldViewPr snapToGrid="0" snapToObjects="1">
      <p:cViewPr>
        <p:scale>
          <a:sx n="140" d="100"/>
          <a:sy n="140" d="100"/>
        </p:scale>
        <p:origin x="3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shirou/gopsutil" TargetMode="External"/><Relationship Id="rId3" Type="http://schemas.openxmlformats.org/officeDocument/2006/relationships/hyperlink" Target="https://github.com/gorilla/mu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Introdução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004" y="245147"/>
            <a:ext cx="1667680" cy="22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482891"/>
            <a:ext cx="6824472" cy="12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85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limpo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9696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classes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herança</a:t>
            </a:r>
            <a:endParaRPr lang="en-US" sz="3600" dirty="0"/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exception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annotations 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constructors</a:t>
            </a:r>
          </a:p>
          <a:p>
            <a:pPr fontAlgn="base"/>
            <a:r>
              <a:rPr lang="en-US" sz="3600" dirty="0" err="1"/>
              <a:t>Não</a:t>
            </a:r>
            <a:r>
              <a:rPr lang="en-US" sz="3600" dirty="0"/>
              <a:t> tem </a:t>
            </a:r>
            <a:r>
              <a:rPr lang="en-US" sz="3600" dirty="0" err="1"/>
              <a:t>tipo</a:t>
            </a:r>
            <a:r>
              <a:rPr lang="en-US" sz="3600" dirty="0"/>
              <a:t> </a:t>
            </a:r>
            <a:r>
              <a:rPr lang="en-US" sz="3600" dirty="0" err="1"/>
              <a:t>genérico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61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6.googleusercontent.com/nCjQ8eyfWvkm6QmWVQ6zOeshyJNgkLBVA-LLS5P_GHuwXzHfQ2ZXgPf_r0hN1lL9Dlwis21dduRabF0IxJEgdUX_GyCR2BcEw5lQB8GmEL2c6ejXgr8PvpcwOFYPucqhImlAXyw8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48" y="256032"/>
            <a:ext cx="962025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Editores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48" y="788416"/>
            <a:ext cx="50800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90" y="1664207"/>
            <a:ext cx="2871691" cy="287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48" y="4934710"/>
            <a:ext cx="4329175" cy="170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Hello World</a:t>
            </a:r>
            <a:endParaRPr lang="en-US" dirty="0"/>
          </a:p>
        </p:txBody>
      </p:sp>
      <p:pic>
        <p:nvPicPr>
          <p:cNvPr id="5122" name="Picture 2" descr="https://lh5.googleusercontent.com/Y9fEVGxSAlntAydPkwxcN7RccSK7R6bb1RjoNjnKxur2Nbi0pPHO6klhTUQAqV3zgQ5zab1_VsQphXDpeEH7q0m650E5iGPOLL9RRbzNlkige3FQ3dDNRzS2VIQTKyamNlLb8BXn1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08" y="1508760"/>
            <a:ext cx="9116568" cy="44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6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Variaveis</a:t>
            </a:r>
            <a:endParaRPr lang="en-US" dirty="0"/>
          </a:p>
        </p:txBody>
      </p:sp>
      <p:pic>
        <p:nvPicPr>
          <p:cNvPr id="6146" name="Picture 2" descr="https://lh6.googleusercontent.com/iOcwDX5L4C_Bb43NrTMbb6DhBM1rZGuXZ6haHvqvG3_qrv3LAjIpeculO_SoaQcNK39BiOFe5ZF-PmyrA3M9BjPQKIewtbmh-wfKYvvQ5PbApLSPgufwPsmAUD-Bwqq-h4WwWUnMi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20" y="1362456"/>
            <a:ext cx="5954081" cy="52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5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718" y="1286002"/>
            <a:ext cx="580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Goroutines</a:t>
            </a:r>
            <a:endParaRPr lang="en-US" dirty="0"/>
          </a:p>
        </p:txBody>
      </p:sp>
      <p:pic>
        <p:nvPicPr>
          <p:cNvPr id="13314" name="Picture 2" descr="https://lh4.googleusercontent.com/Nnvk-riTPNQESUSpPZGwRUEJ0YjIrmLjnAeywKb-U3uULYYa4MkGAMSNF545Stu_gKMhbegtfCko2_vL68zAgmz8n5_xuhuh5A_RQejHobq_4058dm_behHV13WL1ejvkiWJV7CHz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2" y="1216151"/>
            <a:ext cx="4919472" cy="55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5.googleusercontent.com/5JOa9v0oSqrqYsAquuSMQe_Oj63gGM-_sSkL4375eAiXtkLXzVxUunlc55TopotdIzq6afj2FlYViYP7tutCxyYdeb2b4A1wwdAbfTT-dtozCXD-ZM70On7qEIWKCPsdauTW-RC6H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44" y="1901951"/>
            <a:ext cx="2734056" cy="343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573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Structs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18" y="1393444"/>
            <a:ext cx="3594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0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1162558"/>
            <a:ext cx="5207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5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1197864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Interfaces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2" y="922324"/>
            <a:ext cx="5125212" cy="576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42" y="1435354"/>
            <a:ext cx="499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89967"/>
            <a:ext cx="10018713" cy="1752599"/>
          </a:xfrm>
        </p:spPr>
        <p:txBody>
          <a:bodyPr/>
          <a:lstStyle/>
          <a:p>
            <a:r>
              <a:rPr lang="en-US" dirty="0" smtClean="0"/>
              <a:t>DIEGO MARTINS DE SIQUEIRA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02613" y="2104226"/>
            <a:ext cx="2540000" cy="177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28" y="4916971"/>
            <a:ext cx="3990598" cy="1359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802" y="2142566"/>
            <a:ext cx="2540000" cy="233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828" y="3843886"/>
            <a:ext cx="2901849" cy="243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438" y="1855900"/>
            <a:ext cx="2136987" cy="15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032" y="2350009"/>
            <a:ext cx="10018713" cy="1197864"/>
          </a:xfrm>
        </p:spPr>
        <p:txBody>
          <a:bodyPr>
            <a:noAutofit/>
          </a:bodyPr>
          <a:lstStyle/>
          <a:p>
            <a:r>
              <a:rPr lang="en-US" sz="9600" dirty="0"/>
              <a:t>Go </a:t>
            </a:r>
            <a:r>
              <a:rPr lang="mr-IN" sz="9600" dirty="0" smtClean="0"/>
              <a:t>–</a:t>
            </a:r>
            <a:r>
              <a:rPr lang="en-US" sz="9600" dirty="0" smtClean="0"/>
              <a:t> Error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0487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"/>
            <a:ext cx="10018713" cy="1197864"/>
          </a:xfrm>
        </p:spPr>
        <p:txBody>
          <a:bodyPr/>
          <a:lstStyle/>
          <a:p>
            <a:r>
              <a:rPr lang="en-US" dirty="0"/>
              <a:t>Go </a:t>
            </a:r>
            <a:r>
              <a:rPr lang="mr-IN" dirty="0" smtClean="0"/>
              <a:t>–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068" y="1115568"/>
            <a:ext cx="5733200" cy="57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6295" y="8229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Construindo</a:t>
            </a:r>
            <a:r>
              <a:rPr lang="en-US" sz="9600" dirty="0" smtClean="0"/>
              <a:t> </a:t>
            </a:r>
            <a:r>
              <a:rPr lang="en-US" sz="9600" dirty="0" err="1" smtClean="0"/>
              <a:t>uma</a:t>
            </a:r>
            <a:r>
              <a:rPr lang="en-US" sz="9600" dirty="0" smtClean="0"/>
              <a:t> API </a:t>
            </a:r>
            <a:r>
              <a:rPr lang="en-US" sz="9600" dirty="0" err="1" smtClean="0"/>
              <a:t>Básica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356295" y="4295894"/>
            <a:ext cx="102138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</a:t>
            </a: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/>
              <a:t>/</a:t>
            </a:r>
            <a:r>
              <a:rPr lang="en-US" sz="4800" dirty="0" err="1"/>
              <a:t>devtalks</a:t>
            </a:r>
            <a:r>
              <a:rPr lang="en-US" sz="4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80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Especificação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97055" y="2386584"/>
            <a:ext cx="9610344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smtClean="0"/>
              <a:t>/</a:t>
            </a:r>
            <a:r>
              <a:rPr lang="en-US" sz="5400" dirty="0" smtClean="0"/>
              <a:t>memory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memoria</a:t>
            </a:r>
            <a:r>
              <a:rPr lang="en-US" sz="5400" dirty="0" smtClean="0"/>
              <a:t> virtual</a:t>
            </a:r>
          </a:p>
          <a:p>
            <a:pPr fontAlgn="base"/>
            <a:r>
              <a:rPr lang="en-US" sz="5400" dirty="0" smtClean="0"/>
              <a:t>/</a:t>
            </a:r>
            <a:r>
              <a:rPr lang="en-US" sz="5400" dirty="0" err="1" smtClean="0"/>
              <a:t>os</a:t>
            </a:r>
            <a:r>
              <a:rPr lang="en-US" sz="5400" dirty="0" smtClean="0"/>
              <a:t> </a:t>
            </a:r>
            <a:r>
              <a:rPr lang="mr-IN" sz="5400" dirty="0" smtClean="0"/>
              <a:t>–</a:t>
            </a:r>
            <a:r>
              <a:rPr lang="en-US" sz="5400" dirty="0" smtClean="0"/>
              <a:t> </a:t>
            </a:r>
            <a:r>
              <a:rPr lang="en-US" sz="5400" dirty="0" err="1" smtClean="0"/>
              <a:t>Retornar</a:t>
            </a:r>
            <a:r>
              <a:rPr lang="en-US" sz="5400" dirty="0" smtClean="0"/>
              <a:t> </a:t>
            </a:r>
            <a:r>
              <a:rPr lang="en-US" sz="5400" dirty="0" err="1" smtClean="0"/>
              <a:t>sistema</a:t>
            </a:r>
            <a:r>
              <a:rPr lang="en-US" sz="5400" dirty="0" smtClean="0"/>
              <a:t> do </a:t>
            </a:r>
            <a:r>
              <a:rPr lang="en-US" sz="5400" dirty="0" smtClean="0"/>
              <a:t>host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616752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Dependencias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170112" y="2606040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 smtClean="0"/>
              <a:t>Gopsutil</a:t>
            </a:r>
            <a:r>
              <a:rPr lang="en-US" sz="3600" dirty="0"/>
              <a:t> - </a:t>
            </a: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github.com/shirou/gopsutil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-u -v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shirou</a:t>
            </a:r>
            <a:r>
              <a:rPr lang="en-US" sz="3600" dirty="0" smtClean="0"/>
              <a:t>/</a:t>
            </a:r>
            <a:r>
              <a:rPr lang="en-US" sz="3600" dirty="0" err="1" smtClean="0"/>
              <a:t>gopsutil</a:t>
            </a:r>
            <a:endParaRPr lang="en-US" sz="3600" dirty="0" smtClean="0"/>
          </a:p>
          <a:p>
            <a:pPr marL="0" indent="0" fontAlgn="base">
              <a:buNone/>
            </a:pPr>
            <a:endParaRPr lang="en-US" sz="3600" dirty="0"/>
          </a:p>
          <a:p>
            <a:pPr fontAlgn="base"/>
            <a:r>
              <a:rPr lang="en-US" sz="3600" dirty="0"/>
              <a:t> Gorilla Mux </a:t>
            </a:r>
            <a:r>
              <a:rPr lang="en-US" sz="3600" dirty="0" smtClean="0"/>
              <a:t>-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github.com/gorilla/mux</a:t>
            </a:r>
            <a:endParaRPr lang="en-US" sz="3600" dirty="0" smtClean="0"/>
          </a:p>
          <a:p>
            <a:pPr marL="0" indent="0" fontAlgn="base">
              <a:buNone/>
            </a:pPr>
            <a:r>
              <a:rPr lang="en-US" sz="3600" dirty="0" smtClean="0"/>
              <a:t>$ go get </a:t>
            </a:r>
            <a:r>
              <a:rPr lang="mr-IN" sz="3600" dirty="0" smtClean="0"/>
              <a:t>–</a:t>
            </a:r>
            <a:r>
              <a:rPr lang="en-US" sz="3600" dirty="0" smtClean="0"/>
              <a:t>u </a:t>
            </a:r>
            <a:r>
              <a:rPr lang="mr-IN" sz="3600" dirty="0" smtClean="0"/>
              <a:t>–</a:t>
            </a:r>
            <a:r>
              <a:rPr lang="en-US" sz="3600" dirty="0" smtClean="0"/>
              <a:t>v </a:t>
            </a:r>
            <a:r>
              <a:rPr lang="en-US" sz="3600" dirty="0" err="1" smtClean="0"/>
              <a:t>github.com</a:t>
            </a:r>
            <a:r>
              <a:rPr lang="en-US" sz="3600" dirty="0" smtClean="0"/>
              <a:t>/gorilla/mux</a:t>
            </a:r>
          </a:p>
          <a:p>
            <a:pPr marL="0" indent="0" fontAlgn="base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1272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Estrutura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206688" y="2414016"/>
            <a:ext cx="8912416" cy="3477769"/>
          </a:xfrm>
        </p:spPr>
        <p:txBody>
          <a:bodyPr>
            <a:noAutofit/>
          </a:bodyPr>
          <a:lstStyle/>
          <a:p>
            <a:pPr fontAlgn="base"/>
            <a:r>
              <a:rPr lang="en-US" sz="5400" dirty="0" err="1" smtClean="0"/>
              <a:t>app.go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main.go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response.go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routes.go</a:t>
            </a:r>
            <a:endParaRPr lang="en-US" sz="5400" dirty="0" smtClean="0"/>
          </a:p>
          <a:p>
            <a:pPr fontAlgn="base"/>
            <a:r>
              <a:rPr lang="en-US" sz="5400" dirty="0" err="1" smtClean="0"/>
              <a:t>host.go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31443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8863" y="-365760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host.go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35" y="1320418"/>
            <a:ext cx="6142331" cy="4449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" y="1559051"/>
            <a:ext cx="5748594" cy="38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main.go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28" y="1964943"/>
            <a:ext cx="6389624" cy="38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3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6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app.go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08" y="1969857"/>
            <a:ext cx="7065980" cy="3095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1425192"/>
            <a:ext cx="4683012" cy="50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7151" y="-374904"/>
            <a:ext cx="10018713" cy="1752599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OS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67053"/>
            <a:ext cx="9592056" cy="56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1472" y="1170432"/>
            <a:ext cx="5657152" cy="5458968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Go / </a:t>
            </a:r>
            <a:r>
              <a:rPr lang="en-US" sz="3600" dirty="0" err="1"/>
              <a:t>GoLang</a:t>
            </a:r>
            <a:endParaRPr lang="en-US" sz="3600" dirty="0"/>
          </a:p>
          <a:p>
            <a:pPr fontAlgn="base"/>
            <a:r>
              <a:rPr lang="en-US" sz="3600" dirty="0"/>
              <a:t>Google 2007/2009/2012</a:t>
            </a:r>
          </a:p>
          <a:p>
            <a:pPr fontAlgn="base"/>
            <a:r>
              <a:rPr lang="en-US" sz="3600" dirty="0" err="1"/>
              <a:t>Estaticamente</a:t>
            </a:r>
            <a:r>
              <a:rPr lang="en-US" sz="3600" dirty="0"/>
              <a:t> </a:t>
            </a:r>
            <a:r>
              <a:rPr lang="en-US" sz="3600" dirty="0" err="1"/>
              <a:t>tipada</a:t>
            </a:r>
            <a:endParaRPr lang="en-US" sz="3600" dirty="0"/>
          </a:p>
          <a:p>
            <a:pPr fontAlgn="base"/>
            <a:r>
              <a:rPr lang="en-US" sz="3600" dirty="0" err="1"/>
              <a:t>Compilada</a:t>
            </a:r>
            <a:endParaRPr lang="en-US" sz="3600" dirty="0"/>
          </a:p>
          <a:p>
            <a:pPr fontAlgn="base"/>
            <a:r>
              <a:rPr lang="en-US" sz="3600" dirty="0" err="1"/>
              <a:t>Programação</a:t>
            </a:r>
            <a:r>
              <a:rPr lang="en-US" sz="3600" dirty="0"/>
              <a:t> </a:t>
            </a:r>
            <a:r>
              <a:rPr lang="en-US" sz="3600" dirty="0" err="1"/>
              <a:t>concorrente</a:t>
            </a:r>
            <a:endParaRPr lang="en-US" sz="3600" dirty="0"/>
          </a:p>
          <a:p>
            <a:pPr fontAlgn="base"/>
            <a:r>
              <a:rPr lang="en-US" sz="3600" dirty="0" err="1"/>
              <a:t>Leitura</a:t>
            </a:r>
            <a:r>
              <a:rPr lang="en-US" sz="3600" dirty="0"/>
              <a:t> </a:t>
            </a:r>
            <a:r>
              <a:rPr lang="en-US" sz="3600" dirty="0" err="1" smtClean="0"/>
              <a:t>simplificada</a:t>
            </a:r>
            <a:endParaRPr lang="en-US" sz="3600" dirty="0" smtClean="0"/>
          </a:p>
          <a:p>
            <a:pPr fontAlgn="base"/>
            <a:r>
              <a:rPr lang="en-US" sz="3600" dirty="0" err="1" smtClean="0"/>
              <a:t>Ferramentas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1024128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route.go</a:t>
            </a:r>
            <a:r>
              <a:rPr lang="en-US" sz="9600" dirty="0" smtClean="0"/>
              <a:t> Memory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" y="1316736"/>
            <a:ext cx="11994704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67" y="1194054"/>
            <a:ext cx="10841571" cy="53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1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2871" y="82297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response.go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1326642"/>
            <a:ext cx="11748619" cy="40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7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9095" y="239572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Executando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678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962879"/>
            <a:ext cx="10018713" cy="859536"/>
          </a:xfrm>
        </p:spPr>
        <p:txBody>
          <a:bodyPr>
            <a:noAutofit/>
          </a:bodyPr>
          <a:lstStyle/>
          <a:p>
            <a:r>
              <a:rPr lang="en-US" sz="9600" dirty="0" smtClean="0"/>
              <a:t>Obrigado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08" y="1241843"/>
            <a:ext cx="3791956" cy="51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9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2519" y="1508760"/>
            <a:ext cx="10018713" cy="35935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(14) 9 9605-9889</a:t>
            </a:r>
            <a:br>
              <a:rPr lang="en-US" sz="4800" dirty="0" smtClean="0"/>
            </a:br>
            <a:r>
              <a:rPr lang="en-US" sz="4800" dirty="0" err="1" smtClean="0"/>
              <a:t>fb.com</a:t>
            </a:r>
            <a:r>
              <a:rPr lang="en-US" sz="4800" dirty="0" smtClean="0"/>
              <a:t>/</a:t>
            </a:r>
            <a:r>
              <a:rPr lang="en-US" sz="4800" dirty="0" err="1" smtClean="0"/>
              <a:t>DiSiqueira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err="1"/>
              <a:t>github.com</a:t>
            </a:r>
            <a:r>
              <a:rPr lang="en-US" sz="4800" dirty="0"/>
              <a:t>/</a:t>
            </a:r>
            <a:r>
              <a:rPr lang="en-US" sz="4800" dirty="0" err="1"/>
              <a:t>DiSiqueira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diego9889@gmail.com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2367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- A Lei de Moore </a:t>
            </a:r>
            <a:r>
              <a:rPr lang="en-US" dirty="0" err="1" smtClean="0"/>
              <a:t>acabou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/>
              <a:t>2003: Intel Pentium 4 3GHZ</a:t>
            </a:r>
          </a:p>
          <a:p>
            <a:pPr fontAlgn="base"/>
            <a:r>
              <a:rPr lang="en-US" sz="3600" dirty="0"/>
              <a:t>2017: Intel I5 2.7GHZ</a:t>
            </a:r>
          </a:p>
          <a:p>
            <a:pPr fontAlgn="base"/>
            <a:r>
              <a:rPr lang="en-US" sz="3600" dirty="0"/>
              <a:t>Ponto de </a:t>
            </a:r>
            <a:r>
              <a:rPr lang="en-US" sz="3600" dirty="0" err="1"/>
              <a:t>fusão</a:t>
            </a:r>
            <a:r>
              <a:rPr lang="en-US" sz="3600" dirty="0"/>
              <a:t> do </a:t>
            </a:r>
            <a:r>
              <a:rPr lang="en-US" sz="3600" dirty="0" err="1"/>
              <a:t>silício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Cores</a:t>
            </a:r>
          </a:p>
          <a:p>
            <a:pPr fontAlgn="base"/>
            <a:r>
              <a:rPr lang="en-US" sz="3600" dirty="0" err="1"/>
              <a:t>Hyperthreading</a:t>
            </a:r>
            <a:endParaRPr lang="en-US" sz="3600" dirty="0"/>
          </a:p>
          <a:p>
            <a:pPr fontAlgn="base"/>
            <a:r>
              <a:rPr lang="en-US" sz="3600" dirty="0" err="1"/>
              <a:t>Mais</a:t>
            </a:r>
            <a:r>
              <a:rPr lang="en-US" sz="3600" dirty="0"/>
              <a:t> cache no </a:t>
            </a:r>
            <a:r>
              <a:rPr lang="en-US" sz="3600" dirty="0" err="1"/>
              <a:t>processador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462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G6-82jXhPCYYyngooWkS1kq06toAqa48kGODOKvmlIemmJgTAqVetzjE_pXxalodfgSeM5RkQS4mPkEfYwkZFkja-oN6z9D0gj0iak2OFvMgu-gHk9L20jMxjkMgHqybuUVj1GrDS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56" y="0"/>
            <a:ext cx="9747504" cy="67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189785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968" y="932689"/>
            <a:ext cx="2529904" cy="9601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Java</a:t>
            </a:r>
            <a:endParaRPr lang="en-US" sz="4800" dirty="0"/>
          </a:p>
        </p:txBody>
      </p:sp>
      <p:pic>
        <p:nvPicPr>
          <p:cNvPr id="2050" name="Picture 2" descr="https://lh5.googleusercontent.com/JOCdgJuhFiTcabC8ovbE1RI3kzxKjH4RabASbDwdPXQg4GlLycSdSu9Djclh9JDWLb93p7ZMaO8wqKPAOp99rtfRxqVteYbBWS78CmqXsvY6aLJakAnl44dLKpJHGbUC9ugOr0xI7g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671" y="2231135"/>
            <a:ext cx="5150433" cy="33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Mp1GCQhGqw99YJcj8eRbtfiwSlWP-1Tu7de3v3R4aKelTCo5_u6MGbj9HQv0tlS66lV8-TxnGD42IPixqlOKnw_xA1mgeL645nL-G2y2Y594SpRJPlTdVOOajqrx7n6YeoFepTgb4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043" y="2846830"/>
            <a:ext cx="5018286" cy="21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06848" y="932689"/>
            <a:ext cx="2529904" cy="9601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Go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8680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en-US" dirty="0"/>
              <a:t>Go -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concorrente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240" y="1975104"/>
            <a:ext cx="5657152" cy="3477769"/>
          </a:xfrm>
        </p:spPr>
        <p:txBody>
          <a:bodyPr>
            <a:noAutofit/>
          </a:bodyPr>
          <a:lstStyle/>
          <a:p>
            <a:pPr fontAlgn="base"/>
            <a:r>
              <a:rPr lang="en-US" sz="3600" dirty="0" err="1"/>
              <a:t>Linguagens</a:t>
            </a:r>
            <a:r>
              <a:rPr lang="en-US" sz="3600" dirty="0"/>
              <a:t> </a:t>
            </a:r>
            <a:r>
              <a:rPr lang="en-US" sz="3600" dirty="0" err="1"/>
              <a:t>antigas</a:t>
            </a:r>
            <a:endParaRPr lang="en-US" sz="3600" dirty="0"/>
          </a:p>
          <a:p>
            <a:pPr fontAlgn="base"/>
            <a:r>
              <a:rPr lang="en-US" sz="3600" dirty="0"/>
              <a:t>Python - 1991</a:t>
            </a:r>
          </a:p>
          <a:p>
            <a:pPr fontAlgn="base"/>
            <a:r>
              <a:rPr lang="en-US" sz="3600" dirty="0"/>
              <a:t>Java - 1995</a:t>
            </a:r>
          </a:p>
          <a:p>
            <a:pPr fontAlgn="base"/>
            <a:r>
              <a:rPr lang="en-US" sz="3600" dirty="0"/>
              <a:t>Ruby - 1995</a:t>
            </a:r>
          </a:p>
          <a:p>
            <a:pPr fontAlgn="base"/>
            <a:r>
              <a:rPr lang="en-US" sz="3600" dirty="0"/>
              <a:t>Single thread</a:t>
            </a:r>
          </a:p>
          <a:p>
            <a:pPr fontAlgn="base"/>
            <a:r>
              <a:rPr lang="en-US" sz="3600" dirty="0"/>
              <a:t>Java 1mb x Go 2kb</a:t>
            </a:r>
          </a:p>
        </p:txBody>
      </p:sp>
    </p:spTree>
    <p:extLst>
      <p:ext uri="{BB962C8B-B14F-4D97-AF65-F5344CB8AC3E}">
        <p14:creationId xmlns:p14="http://schemas.microsoft.com/office/powerpoint/2010/main" val="22742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Nsw6sTsTjkr7xlSxNAF7fbT2SDmyKvbIvszXW8mwDUFyOZ3CQmPOcLkw2Ga-BHCwyWRZTPnPKbSHx2pSF4lZX2uYx7dqWmaLSy_hT972w6AswZnDifGOlyHBKIfhYvBeWxF7u7FQ4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93" y="329184"/>
            <a:ext cx="9556405" cy="57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04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130</TotalTime>
  <Words>228</Words>
  <Application>Microsoft Macintosh PowerPoint</Application>
  <PresentationFormat>Widescreen</PresentationFormat>
  <Paragraphs>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Corbel</vt:lpstr>
      <vt:lpstr>Mangal</vt:lpstr>
      <vt:lpstr>Arial</vt:lpstr>
      <vt:lpstr>Parallax</vt:lpstr>
      <vt:lpstr>Introdução ao GoLang</vt:lpstr>
      <vt:lpstr>DIEGO MARTINS DE SIQUEIRA</vt:lpstr>
      <vt:lpstr>GoLang</vt:lpstr>
      <vt:lpstr>Go - A Lei de Moore acabou</vt:lpstr>
      <vt:lpstr>PowerPoint Presentation</vt:lpstr>
      <vt:lpstr>Go - Programação concorrente</vt:lpstr>
      <vt:lpstr>Java</vt:lpstr>
      <vt:lpstr>Go - Programação concorrente</vt:lpstr>
      <vt:lpstr>PowerPoint Presentation</vt:lpstr>
      <vt:lpstr>Go – Código limpo</vt:lpstr>
      <vt:lpstr>PowerPoint Presentation</vt:lpstr>
      <vt:lpstr>Go – Editores</vt:lpstr>
      <vt:lpstr>Go – Hello World</vt:lpstr>
      <vt:lpstr>Go – Variaveis</vt:lpstr>
      <vt:lpstr>Go – Funções</vt:lpstr>
      <vt:lpstr>Go – Goroutines</vt:lpstr>
      <vt:lpstr>Go – Structs</vt:lpstr>
      <vt:lpstr>Go – Métodos</vt:lpstr>
      <vt:lpstr>Go – Interfaces</vt:lpstr>
      <vt:lpstr>Go – Error</vt:lpstr>
      <vt:lpstr>Go – Errors</vt:lpstr>
      <vt:lpstr>Construindo uma API Básica</vt:lpstr>
      <vt:lpstr>Especificação</vt:lpstr>
      <vt:lpstr>Dependencias</vt:lpstr>
      <vt:lpstr>Estrutura</vt:lpstr>
      <vt:lpstr>host.go</vt:lpstr>
      <vt:lpstr>main.go</vt:lpstr>
      <vt:lpstr>app.go</vt:lpstr>
      <vt:lpstr>route.go OS</vt:lpstr>
      <vt:lpstr>route.go Memory</vt:lpstr>
      <vt:lpstr>response.go</vt:lpstr>
      <vt:lpstr>response.go</vt:lpstr>
      <vt:lpstr>Executando</vt:lpstr>
      <vt:lpstr>Obrigado</vt:lpstr>
      <vt:lpstr>(14) 9 9605-9889 fb.com/DiSiqueira github.com/DiSiqueira diego9889@gmail.com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GoLang</dc:title>
  <dc:creator>Microsoft Office User</dc:creator>
  <cp:lastModifiedBy>Microsoft Office User</cp:lastModifiedBy>
  <cp:revision>15</cp:revision>
  <dcterms:created xsi:type="dcterms:W3CDTF">2017-03-30T17:16:09Z</dcterms:created>
  <dcterms:modified xsi:type="dcterms:W3CDTF">2017-03-30T20:01:27Z</dcterms:modified>
</cp:coreProperties>
</file>